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0"/>
  </p:handoutMasterIdLst>
  <p:sldIdLst>
    <p:sldId id="256" r:id="rId2"/>
    <p:sldId id="257" r:id="rId3"/>
    <p:sldId id="258" r:id="rId4"/>
    <p:sldId id="259" r:id="rId5"/>
    <p:sldId id="314" r:id="rId6"/>
    <p:sldId id="260" r:id="rId7"/>
    <p:sldId id="317" r:id="rId8"/>
    <p:sldId id="261" r:id="rId9"/>
    <p:sldId id="318" r:id="rId10"/>
    <p:sldId id="267" r:id="rId11"/>
    <p:sldId id="319" r:id="rId12"/>
    <p:sldId id="269" r:id="rId13"/>
    <p:sldId id="320" r:id="rId14"/>
    <p:sldId id="313" r:id="rId15"/>
    <p:sldId id="271" r:id="rId16"/>
    <p:sldId id="272" r:id="rId17"/>
    <p:sldId id="270" r:id="rId18"/>
    <p:sldId id="273" r:id="rId19"/>
    <p:sldId id="274" r:id="rId20"/>
    <p:sldId id="275" r:id="rId21"/>
    <p:sldId id="291" r:id="rId22"/>
    <p:sldId id="286" r:id="rId23"/>
    <p:sldId id="287" r:id="rId24"/>
    <p:sldId id="293" r:id="rId25"/>
    <p:sldId id="288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99" r:id="rId36"/>
    <p:sldId id="298" r:id="rId37"/>
    <p:sldId id="294" r:id="rId38"/>
    <p:sldId id="300" r:id="rId39"/>
    <p:sldId id="296" r:id="rId40"/>
    <p:sldId id="297" r:id="rId41"/>
    <p:sldId id="308" r:id="rId42"/>
    <p:sldId id="309" r:id="rId43"/>
    <p:sldId id="303" r:id="rId44"/>
    <p:sldId id="302" r:id="rId45"/>
    <p:sldId id="304" r:id="rId46"/>
    <p:sldId id="305" r:id="rId47"/>
    <p:sldId id="307" r:id="rId48"/>
    <p:sldId id="312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361" autoAdjust="0"/>
    <p:restoredTop sz="94660"/>
  </p:normalViewPr>
  <p:slideViewPr>
    <p:cSldViewPr>
      <p:cViewPr varScale="1">
        <p:scale>
          <a:sx n="72" d="100"/>
          <a:sy n="72" d="100"/>
        </p:scale>
        <p:origin x="-115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3168" y="-8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BEFB4-EE1B-47F9-8C80-6B9308446924}" type="datetimeFigureOut">
              <a:rPr lang="ru-RU" smtClean="0"/>
              <a:pPr/>
              <a:t>01.10.2016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F2530-8B76-4BDA-9032-E3B405AFA5E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Презентации\фея музыки\b7a61460f0976566953f263b820fa6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571612"/>
            <a:ext cx="778671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  <a:latin typeface="Segoe Script" pitchFamily="34" charset="0"/>
              </a:rPr>
              <a:t> </a:t>
            </a:r>
            <a:r>
              <a:rPr lang="ru-RU" sz="6000" b="1" dirty="0" smtClean="0">
                <a:solidFill>
                  <a:srgbClr val="FFFF00"/>
                </a:solidFill>
                <a:latin typeface="Segoe Script" pitchFamily="34" charset="0"/>
              </a:rPr>
              <a:t> С Международным</a:t>
            </a:r>
          </a:p>
          <a:p>
            <a:r>
              <a:rPr lang="ru-RU" sz="5400" b="1" dirty="0" smtClean="0">
                <a:solidFill>
                  <a:srgbClr val="FFFF00"/>
                </a:solidFill>
                <a:latin typeface="Segoe Script" pitchFamily="34" charset="0"/>
              </a:rPr>
              <a:t>  </a:t>
            </a:r>
            <a:r>
              <a:rPr lang="ru-RU" sz="7200" b="1" dirty="0" smtClean="0">
                <a:solidFill>
                  <a:srgbClr val="FFFF00"/>
                </a:solidFill>
                <a:latin typeface="Segoe Script" pitchFamily="34" charset="0"/>
              </a:rPr>
              <a:t>Днем</a:t>
            </a:r>
            <a:r>
              <a:rPr lang="ru-RU" sz="6000" b="1" dirty="0" smtClean="0">
                <a:solidFill>
                  <a:srgbClr val="FFFF00"/>
                </a:solidFill>
                <a:latin typeface="Segoe Script" pitchFamily="34" charset="0"/>
              </a:rPr>
              <a:t> </a:t>
            </a:r>
            <a:endParaRPr lang="ru-RU" sz="5400" b="1" dirty="0" smtClean="0">
              <a:solidFill>
                <a:srgbClr val="FFFF00"/>
              </a:solidFill>
              <a:latin typeface="Segoe Script" pitchFamily="34" charset="0"/>
            </a:endParaRPr>
          </a:p>
          <a:p>
            <a:r>
              <a:rPr lang="ru-RU" sz="8800" b="1" dirty="0" smtClean="0">
                <a:solidFill>
                  <a:srgbClr val="FFFF00"/>
                </a:solidFill>
                <a:latin typeface="Segoe Script" pitchFamily="34" charset="0"/>
              </a:rPr>
              <a:t>Музыки!!!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Картинки\фон\HDpics.ru_84f5549d_1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7086625"/>
          </a:xfrm>
          <a:prstGeom prst="rect">
            <a:avLst/>
          </a:prstGeom>
          <a:noFill/>
        </p:spPr>
      </p:pic>
      <p:pic>
        <p:nvPicPr>
          <p:cNvPr id="4" name="Рисунок 3" descr="728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3357562"/>
            <a:ext cx="8643998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stone-symbo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19" y="214290"/>
            <a:ext cx="4214843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olcuZuAVG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14290"/>
            <a:ext cx="4250531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Картинки\фон\HDpics.ru_84f5549d_1003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269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Картинки\музыка дети\tumblr_lxz8h0JpxU1r1cueho1_50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14348" y="0"/>
            <a:ext cx="7215206" cy="6892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Картинки\фон\HDpics.ru_84f5549d_1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7086625"/>
          </a:xfrm>
          <a:prstGeom prst="rect">
            <a:avLst/>
          </a:prstGeom>
          <a:noFill/>
        </p:spPr>
      </p:pic>
      <p:pic>
        <p:nvPicPr>
          <p:cNvPr id="4" name="Рисунок 3" descr="seascape-sunset-beach-sa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034" y="214290"/>
            <a:ext cx="4662620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390356743_iag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852"/>
            <a:ext cx="4364830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Аня\Desktop\ДетскийСАД 6\Картинки\звери\big_aff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1604" y="3500438"/>
            <a:ext cx="6643734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Картинки\фон\HDpics.ru_84f5549d_1003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269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Картинки\музыка дети\tumblr_lxz8h0JpxU1r1cueho1_50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14348" y="0"/>
            <a:ext cx="7215206" cy="6892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Картинки\фон\HDpics.ru_84f5549d_1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217744" cy="7143777"/>
          </a:xfrm>
          <a:prstGeom prst="rect">
            <a:avLst/>
          </a:prstGeom>
          <a:noFill/>
        </p:spPr>
      </p:pic>
      <p:pic>
        <p:nvPicPr>
          <p:cNvPr id="4" name="Рисунок 3" descr="bel_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285727"/>
            <a:ext cx="4071966" cy="2946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8XL266rjX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0431" y="285728"/>
            <a:ext cx="4679287" cy="2928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Species_HUMPBACK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34" y="3214687"/>
            <a:ext cx="8001056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Презентации\фея музыки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2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Презентации\фея музыки\308516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2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428604"/>
            <a:ext cx="7643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B050"/>
                </a:solidFill>
                <a:latin typeface="Segoe Print" pitchFamily="2" charset="0"/>
              </a:rPr>
              <a:t>Страна музыкальных инструментов</a:t>
            </a:r>
            <a:endParaRPr lang="ru-RU" sz="4800" b="1" dirty="0">
              <a:solidFill>
                <a:srgbClr val="00B050"/>
              </a:solidFill>
              <a:latin typeface="Segoe Print" pitchFamily="2" charset="0"/>
            </a:endParaRPr>
          </a:p>
        </p:txBody>
      </p:sp>
      <p:pic>
        <p:nvPicPr>
          <p:cNvPr id="6" name="Рисунок 5" descr="Myzikal-inst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4480" y="2000240"/>
            <a:ext cx="2562228" cy="2273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Картинки\фон\HDpics.ru_84f5549d_1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708662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42910" y="214290"/>
            <a:ext cx="7715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Segoe Print" pitchFamily="2" charset="0"/>
              </a:rPr>
              <a:t>Какой музыкальный инструмент звучит?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latin typeface="Segoe Print" pitchFamily="2" charset="0"/>
            </a:endParaRPr>
          </a:p>
        </p:txBody>
      </p:sp>
      <p:pic>
        <p:nvPicPr>
          <p:cNvPr id="5" name="Рисунок 4" descr="103411826_9106d5f6b79fd18b30e06402a280132b_800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034" y="1643050"/>
            <a:ext cx="8274143" cy="4714908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Картинки\фон\HDpics.ru_84f5549d_1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708662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71472" y="285728"/>
            <a:ext cx="78581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Segoe Print" pitchFamily="2" charset="0"/>
              </a:rPr>
              <a:t>Какой музыкальный инструмент звучит?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latin typeface="Segoe Print" pitchFamily="2" charset="0"/>
            </a:endParaRPr>
          </a:p>
        </p:txBody>
      </p:sp>
      <p:pic>
        <p:nvPicPr>
          <p:cNvPr id="6" name="Рисунок 5" descr="536f0340486c9a4b8cbf4d3c89254c17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8662" y="1356360"/>
            <a:ext cx="6215106" cy="550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Картинки\фон\HDpics.ru_84f5549d_1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708662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71472" y="357166"/>
            <a:ext cx="77867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Segoe Print" pitchFamily="2" charset="0"/>
              </a:rPr>
              <a:t>Какой музыкальный инструмент звучит?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latin typeface="Segoe Print" pitchFamily="2" charset="0"/>
            </a:endParaRPr>
          </a:p>
        </p:txBody>
      </p:sp>
      <p:pic>
        <p:nvPicPr>
          <p:cNvPr id="8" name="Рисунок 7" descr="1452632873_cfx_a_0002_fjpg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348" y="1500174"/>
            <a:ext cx="7802880" cy="5214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F:\Презентации\фея музыки\ljf_krasivaja_muzika_dlja_dushi_muzika_dlja_dush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3286124"/>
            <a:ext cx="8229600" cy="2840039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Картинки\фон\HDpics.ru_84f5549d_1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70866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1472" y="285728"/>
            <a:ext cx="80010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Segoe Print" pitchFamily="2" charset="0"/>
              </a:rPr>
              <a:t>Какой музыкальный инструмент звучит?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latin typeface="Segoe Print" pitchFamily="2" charset="0"/>
            </a:endParaRPr>
          </a:p>
        </p:txBody>
      </p:sp>
      <p:pic>
        <p:nvPicPr>
          <p:cNvPr id="7" name="Рисунок 6" descr="getDynamicImage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348" y="642918"/>
            <a:ext cx="7429528" cy="6572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Картинки\фон\HDpics.ru_84f5549d_1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708662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14348" y="357166"/>
            <a:ext cx="78581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Segoe Print" pitchFamily="2" charset="0"/>
              </a:rPr>
              <a:t>Какой музыкальный инструмент звучит?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latin typeface="Segoe Print" pitchFamily="2" charset="0"/>
            </a:endParaRPr>
          </a:p>
        </p:txBody>
      </p:sp>
      <p:pic>
        <p:nvPicPr>
          <p:cNvPr id="6" name="Рисунок 5" descr="00000904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8662" y="1571612"/>
            <a:ext cx="7358114" cy="500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Картинки\фон\HDpics.ru_84f5549d_1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708662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42910" y="714356"/>
            <a:ext cx="800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42910" y="285728"/>
            <a:ext cx="77867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Segoe Print" pitchFamily="2" charset="0"/>
              </a:rPr>
              <a:t>Какой музыкальный инструмент звучит?</a:t>
            </a:r>
            <a:endParaRPr lang="ru-RU" sz="3200" dirty="0"/>
          </a:p>
        </p:txBody>
      </p:sp>
      <p:pic>
        <p:nvPicPr>
          <p:cNvPr id="13" name="Рисунок 12" descr="4290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1538" y="1546860"/>
            <a:ext cx="6524628" cy="5311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Картинки\фон\HDpics.ru_84f5549d_1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708662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57224" y="357166"/>
            <a:ext cx="7572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Segoe Print" pitchFamily="2" charset="0"/>
              </a:rPr>
              <a:t>Какой музыкальный инструмент звучит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Segoe Print" pitchFamily="2" charset="0"/>
              </a:rPr>
              <a:t>?</a:t>
            </a:r>
            <a:endParaRPr lang="ru-RU" dirty="0"/>
          </a:p>
        </p:txBody>
      </p:sp>
      <p:pic>
        <p:nvPicPr>
          <p:cNvPr id="5" name="Рисунок 4" descr="image_01.JPE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158" y="785794"/>
            <a:ext cx="8041356" cy="6072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Картинки\фон\HDpics.ru_84f5549d_1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708662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71472" y="357166"/>
            <a:ext cx="80724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Segoe Print" pitchFamily="2" charset="0"/>
              </a:rPr>
              <a:t>Какой музыкальный инструмент звучит?</a:t>
            </a:r>
            <a:endParaRPr lang="ru-RU" sz="3200" dirty="0"/>
          </a:p>
        </p:txBody>
      </p:sp>
      <p:pic>
        <p:nvPicPr>
          <p:cNvPr id="5" name="Рисунок 4" descr="iogann_sebastjan_bah_tokkata_i_fuga_re_minor_dlja_organ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1428736"/>
            <a:ext cx="8072494" cy="542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Картинки\фон\HDpics.ru_84f5549d_1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708662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71472" y="428604"/>
            <a:ext cx="7715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Segoe Print" pitchFamily="2" charset="0"/>
              </a:rPr>
              <a:t>Какой музыкальный инструмент </a:t>
            </a:r>
          </a:p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Segoe Print" pitchFamily="2" charset="0"/>
              </a:rPr>
              <a:t>                   звучит?</a:t>
            </a:r>
            <a:endParaRPr lang="ru-RU" sz="3200" dirty="0"/>
          </a:p>
        </p:txBody>
      </p:sp>
      <p:pic>
        <p:nvPicPr>
          <p:cNvPr id="5" name="Рисунок 4" descr="1351098717_1-5_novyy-razme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728" y="1000109"/>
            <a:ext cx="3893617" cy="5857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Картинки\фон\HDpics.ru_84f5549d_1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7086625"/>
          </a:xfrm>
          <a:prstGeom prst="rect">
            <a:avLst/>
          </a:prstGeom>
          <a:noFill/>
        </p:spPr>
      </p:pic>
      <p:pic>
        <p:nvPicPr>
          <p:cNvPr id="7171" name="Picture 3" descr="F:\Презентации\фея музыки\getImag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68" y="0"/>
            <a:ext cx="9113432" cy="7072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Презентации\фея музыки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2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Презентации\фея музыки\308516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2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428604"/>
            <a:ext cx="7643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B050"/>
                </a:solidFill>
                <a:latin typeface="Segoe Print" pitchFamily="2" charset="0"/>
              </a:rPr>
              <a:t>Танцевальная страна</a:t>
            </a:r>
            <a:endParaRPr lang="ru-RU" sz="4800" b="1" dirty="0">
              <a:solidFill>
                <a:srgbClr val="00B050"/>
              </a:solidFill>
              <a:latin typeface="Segoe Print" pitchFamily="2" charset="0"/>
            </a:endParaRPr>
          </a:p>
        </p:txBody>
      </p:sp>
      <p:pic>
        <p:nvPicPr>
          <p:cNvPr id="8" name="Рисунок 7" descr="53849_600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656912"/>
              </a:clrFrom>
              <a:clrTo>
                <a:srgbClr val="65691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1538" y="1214422"/>
            <a:ext cx="331078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Картинки\фон\HDpics.ru_84f5549d_1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7086625"/>
          </a:xfrm>
          <a:prstGeom prst="rect">
            <a:avLst/>
          </a:prstGeom>
          <a:noFill/>
        </p:spPr>
      </p:pic>
      <p:pic>
        <p:nvPicPr>
          <p:cNvPr id="4" name="Рисунок 3" descr="5e94f6fdf8c5c322d960e703d643036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357686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53849_6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2857496"/>
            <a:ext cx="8143932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lebedinoe_ozero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247" y="0"/>
            <a:ext cx="4857753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Презентации\фея музыки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2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Картинки\фон\HDpics.ru_84f5549d_1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7086625"/>
          </a:xfrm>
          <a:prstGeom prst="rect">
            <a:avLst/>
          </a:prstGeom>
          <a:noFill/>
        </p:spPr>
      </p:pic>
      <p:pic>
        <p:nvPicPr>
          <p:cNvPr id="4" name="Рисунок 3" descr="plyas-726x4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14290"/>
            <a:ext cx="4929222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480x320c-cen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414" y="3357562"/>
            <a:ext cx="6572296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8712245754725247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256" y="214290"/>
            <a:ext cx="3214710" cy="3143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480x320c-cen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814" y="3509962"/>
            <a:ext cx="6572296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Картинки\фон\HDpics.ru_84f5549d_1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7086625"/>
          </a:xfrm>
          <a:prstGeom prst="rect">
            <a:avLst/>
          </a:prstGeom>
          <a:noFill/>
        </p:spPr>
      </p:pic>
      <p:pic>
        <p:nvPicPr>
          <p:cNvPr id="4" name="Рисунок 3" descr="29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142852"/>
            <a:ext cx="4214842" cy="2984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street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86" y="3143248"/>
            <a:ext cx="7834338" cy="371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gJ8FUHHY5o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142852"/>
            <a:ext cx="4242991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Картинки\фон\HDpics.ru_84f5549d_1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7086625"/>
          </a:xfrm>
          <a:prstGeom prst="rect">
            <a:avLst/>
          </a:prstGeom>
          <a:noFill/>
        </p:spPr>
      </p:pic>
      <p:pic>
        <p:nvPicPr>
          <p:cNvPr id="5" name="Рисунок 4" descr="480x320c-cen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73" y="3071810"/>
            <a:ext cx="6991789" cy="3938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tango-dance-lessons-kid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0"/>
            <a:ext cx="4286281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ballet-lizt-alfons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0"/>
            <a:ext cx="4071966" cy="3024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Картинки\фон\HDpics.ru_84f5549d_1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86625"/>
          </a:xfrm>
          <a:prstGeom prst="rect">
            <a:avLst/>
          </a:prstGeom>
          <a:noFill/>
        </p:spPr>
      </p:pic>
      <p:pic>
        <p:nvPicPr>
          <p:cNvPr id="4" name="Рисунок 3" descr="5e94f6fdf8c5c322d960e703d643036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357686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street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686" y="0"/>
            <a:ext cx="4583895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u-147_0479d-showimag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662" y="2928934"/>
            <a:ext cx="7429552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e94f6fdf8c5c322d960e703d643036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Презентации\фея музыки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2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Презентации\фея музыки\308516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2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428604"/>
            <a:ext cx="7643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B050"/>
                </a:solidFill>
                <a:latin typeface="Segoe Print" pitchFamily="2" charset="0"/>
              </a:rPr>
              <a:t>Страна ритма</a:t>
            </a:r>
            <a:endParaRPr lang="ru-RU" sz="4800" b="1" dirty="0">
              <a:solidFill>
                <a:srgbClr val="00B050"/>
              </a:solidFill>
              <a:latin typeface="Segoe Print" pitchFamily="2" charset="0"/>
            </a:endParaRPr>
          </a:p>
        </p:txBody>
      </p:sp>
      <p:pic>
        <p:nvPicPr>
          <p:cNvPr id="7" name="Рисунок 6" descr="84187947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C4C3"/>
              </a:clrFrom>
              <a:clrTo>
                <a:srgbClr val="FFC4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1538" y="1071546"/>
            <a:ext cx="3594463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Картинки\фон\HDpics.ru_84f5549d_1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7086625"/>
          </a:xfrm>
          <a:prstGeom prst="rect">
            <a:avLst/>
          </a:prstGeom>
          <a:noFill/>
        </p:spPr>
      </p:pic>
      <p:pic>
        <p:nvPicPr>
          <p:cNvPr id="4" name="Рисунок 3" descr="Безымянный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6" y="571480"/>
            <a:ext cx="9091448" cy="607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Картинки\фон\HDpics.ru_84f5549d_1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7086625"/>
          </a:xfrm>
          <a:prstGeom prst="rect">
            <a:avLst/>
          </a:prstGeom>
          <a:noFill/>
        </p:spPr>
      </p:pic>
      <p:pic>
        <p:nvPicPr>
          <p:cNvPr id="5" name="Рисунок 4" descr="Безымянный77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571480"/>
            <a:ext cx="8715436" cy="592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Картинки\фон\HDpics.ru_84f5549d_1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7086625"/>
          </a:xfrm>
          <a:prstGeom prst="rect">
            <a:avLst/>
          </a:prstGeom>
          <a:noFill/>
        </p:spPr>
      </p:pic>
      <p:pic>
        <p:nvPicPr>
          <p:cNvPr id="4" name="Рисунок 3" descr="84187947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C4C3"/>
              </a:clrFrom>
              <a:clrTo>
                <a:srgbClr val="FFC4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910" y="642918"/>
            <a:ext cx="8001056" cy="6000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Презентации\фея музыки\308516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2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428604"/>
            <a:ext cx="7643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B050"/>
                </a:solidFill>
                <a:latin typeface="Segoe Print" pitchFamily="2" charset="0"/>
              </a:rPr>
              <a:t>Страна слушания и восприятия музыки</a:t>
            </a:r>
            <a:endParaRPr lang="ru-RU" sz="4800" b="1" dirty="0">
              <a:solidFill>
                <a:srgbClr val="00B050"/>
              </a:solidFill>
              <a:latin typeface="Segoe Print" pitchFamily="2" charset="0"/>
            </a:endParaRPr>
          </a:p>
        </p:txBody>
      </p:sp>
      <p:pic>
        <p:nvPicPr>
          <p:cNvPr id="7" name="Рисунок 6" descr="1365272450_1344366054_x_0da94a39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7356" y="1928802"/>
            <a:ext cx="2039933" cy="2286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Картинки\фон\HDpics.ru_84f5549d_1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7086625"/>
          </a:xfrm>
          <a:prstGeom prst="rect">
            <a:avLst/>
          </a:prstGeom>
          <a:noFill/>
        </p:spPr>
      </p:pic>
      <p:pic>
        <p:nvPicPr>
          <p:cNvPr id="4" name="Рисунок 3" descr="Безымянный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99" y="243564"/>
            <a:ext cx="8779001" cy="6370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Презентации\фея музыки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2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Презентации\фея музыки\308516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2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428604"/>
            <a:ext cx="7643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B050"/>
                </a:solidFill>
                <a:latin typeface="Segoe Print" pitchFamily="2" charset="0"/>
              </a:rPr>
              <a:t>Песенная страна</a:t>
            </a:r>
            <a:endParaRPr lang="ru-RU" sz="5400" b="1" dirty="0">
              <a:solidFill>
                <a:srgbClr val="00B050"/>
              </a:solidFill>
              <a:latin typeface="Segoe Print" pitchFamily="2" charset="0"/>
            </a:endParaRPr>
          </a:p>
        </p:txBody>
      </p:sp>
      <p:pic>
        <p:nvPicPr>
          <p:cNvPr id="6" name="Рисунок 5" descr="image_image_1057447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4480" y="1154266"/>
            <a:ext cx="2571736" cy="277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Презентации\фея музыки\HDpics.ru_84f5549d_1003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2947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0034" y="571480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Segoe Print" pitchFamily="2" charset="0"/>
              </a:rPr>
              <a:t>Определите вид или стиль песни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Segoe Print" pitchFamily="2" charset="0"/>
            </a:endParaRPr>
          </a:p>
        </p:txBody>
      </p:sp>
      <p:pic>
        <p:nvPicPr>
          <p:cNvPr id="5" name="Рисунок 4" descr="TL27I1V5aVQ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728" y="1214422"/>
            <a:ext cx="6099355" cy="5643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Презентации\фея музыки\HDpics.ru_84f5549d_1003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2947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2910" y="500042"/>
            <a:ext cx="828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Segoe Print" pitchFamily="2" charset="0"/>
              </a:rPr>
              <a:t>Определите вид или стиль песни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Segoe Print" pitchFamily="2" charset="0"/>
            </a:endParaRPr>
          </a:p>
        </p:txBody>
      </p:sp>
      <p:pic>
        <p:nvPicPr>
          <p:cNvPr id="7" name="Рисунок 6" descr="kPbp9s_WroM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158" y="1214422"/>
            <a:ext cx="7943651" cy="5286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Презентации\фея музыки\HDpics.ru_84f5549d_1003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2947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8596" y="428604"/>
            <a:ext cx="8501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Segoe Print" pitchFamily="2" charset="0"/>
              </a:rPr>
              <a:t>Определите вид или стиль песни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Segoe Print" pitchFamily="2" charset="0"/>
            </a:endParaRPr>
          </a:p>
        </p:txBody>
      </p:sp>
      <p:pic>
        <p:nvPicPr>
          <p:cNvPr id="7" name="Рисунок 6" descr="41cb8723c4058ad51e4cba1145fcf1d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1285860"/>
            <a:ext cx="7858180" cy="5147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Презентации\фея музыки\HDpics.ru_84f5549d_1003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2947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034" y="500042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Segoe Print" pitchFamily="2" charset="0"/>
              </a:rPr>
              <a:t>Определите вид или стиль песни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Segoe Print" pitchFamily="2" charset="0"/>
            </a:endParaRPr>
          </a:p>
        </p:txBody>
      </p:sp>
      <p:pic>
        <p:nvPicPr>
          <p:cNvPr id="6" name="Рисунок 5" descr="7da6918bf4b8978845f2a200f2fc4d9e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472" y="1101290"/>
            <a:ext cx="7993842" cy="5613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Презентации\фея музыки\HDpics.ru_84f5549d_1003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29474"/>
          </a:xfrm>
          <a:prstGeom prst="rect">
            <a:avLst/>
          </a:prstGeom>
          <a:noFill/>
        </p:spPr>
      </p:pic>
      <p:pic>
        <p:nvPicPr>
          <p:cNvPr id="5" name="Рисунок 4" descr="1873497_keman-anahtar-mavi-müzik-gökkuşağı-arka-plan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7224" y="-285776"/>
            <a:ext cx="7358114" cy="7215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Презентации\фея музыки\HDpics.ru_84f5549d_1003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29474"/>
          </a:xfrm>
          <a:prstGeom prst="rect">
            <a:avLst/>
          </a:prstGeom>
          <a:noFill/>
        </p:spPr>
      </p:pic>
      <p:pic>
        <p:nvPicPr>
          <p:cNvPr id="6" name="Рисунок 5" descr="Rainbow-Music-Notes-Background-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8" y="0"/>
            <a:ext cx="9104844" cy="700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57158" y="571480"/>
            <a:ext cx="82868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 smtClean="0">
                <a:solidFill>
                  <a:srgbClr val="7030A0"/>
                </a:solidFill>
                <a:latin typeface="Segoe Print" pitchFamily="2" charset="0"/>
              </a:rPr>
              <a:t>Спасибо за внимание!!!</a:t>
            </a:r>
            <a:endParaRPr lang="ru-RU" sz="5000" b="1" dirty="0">
              <a:solidFill>
                <a:srgbClr val="7030A0"/>
              </a:solidFill>
              <a:latin typeface="Segoe Print" pitchFamily="2" charset="0"/>
            </a:endParaRPr>
          </a:p>
        </p:txBody>
      </p:sp>
      <p:pic>
        <p:nvPicPr>
          <p:cNvPr id="8" name="Рисунок 7" descr="7752795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2976" y="1428736"/>
            <a:ext cx="1857388" cy="1507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Картинки\фон\HDpics.ru_84f5549d_1003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269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Картинки\музыка дети\tumblr_lxz8h0JpxU1r1cueho1_50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14348" y="0"/>
            <a:ext cx="7215206" cy="6892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F:\Картинки\фон\HDpics.ru_84f5549d_1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47850" y="-121443"/>
            <a:ext cx="9391850" cy="7170603"/>
          </a:xfrm>
          <a:prstGeom prst="rect">
            <a:avLst/>
          </a:prstGeom>
          <a:noFill/>
        </p:spPr>
      </p:pic>
      <p:pic>
        <p:nvPicPr>
          <p:cNvPr id="6" name="Рисунок 5" descr="1390356743_iag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0"/>
            <a:ext cx="4643438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70185235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757" y="3500438"/>
            <a:ext cx="6969705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artleo.com-892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42908" y="0"/>
            <a:ext cx="4572032" cy="3543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Картинки\фон\HDpics.ru_84f5549d_1003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269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Картинки\музыка дети\tumblr_lxz8h0JpxU1r1cueho1_50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14348" y="0"/>
            <a:ext cx="7215206" cy="6892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Картинки\фон\HDpics.ru_84f5549d_1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7086625"/>
          </a:xfrm>
          <a:prstGeom prst="rect">
            <a:avLst/>
          </a:prstGeom>
          <a:noFill/>
        </p:spPr>
      </p:pic>
      <p:pic>
        <p:nvPicPr>
          <p:cNvPr id="5" name="Рисунок 4" descr="asi9oMvm0k-480x3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214290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9840085_8595d59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3214686"/>
            <a:ext cx="8563004" cy="364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Oskal_2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20" y="214290"/>
            <a:ext cx="4071966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Картинки\фон\HDpics.ru_84f5549d_1003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269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Картинки\музыка дети\tumblr_lxz8h0JpxU1r1cueho1_50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14348" y="0"/>
            <a:ext cx="7215206" cy="6892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91</Words>
  <PresentationFormat>Экран (4:3)</PresentationFormat>
  <Paragraphs>23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Аня</dc:creator>
  <cp:lastModifiedBy>Аня</cp:lastModifiedBy>
  <cp:revision>63</cp:revision>
  <dcterms:created xsi:type="dcterms:W3CDTF">2016-09-29T17:27:04Z</dcterms:created>
  <dcterms:modified xsi:type="dcterms:W3CDTF">2016-10-01T18:10:27Z</dcterms:modified>
</cp:coreProperties>
</file>