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0" r:id="rId6"/>
    <p:sldId id="259" r:id="rId7"/>
    <p:sldId id="25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5C50C3-DE61-3780-C2AC-AA238497C7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D29D82-75E7-5EFC-E023-7D5D63E0E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DC74D4-0D78-A26A-B82E-E5D24C6B8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1C9B12-57E7-3EBF-1C83-4E52E7D5A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29C53F-239F-9A21-979E-9A3272058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723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42683F-1D1A-EB6A-6CFA-351DB6936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21F358-FCE7-58BF-18A2-0E282D2AF5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5D01EA-6C33-390F-7496-09FED38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99BB2C-1145-26CC-5315-85B547EB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384ED3-FC0A-6D72-74F1-B1D93B559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739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464B526-26EB-7DC7-A479-E530C19A19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4DDB19-8C28-5882-BBC8-9E9829221E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87E2FF-B995-7300-BBDE-50B8E58A2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BD8E95-F892-2398-3560-A904AD9B8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C0FC5C-0F27-D66E-DE89-EAFCBED53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892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C5FD4A-6E49-2E36-62F6-8AD08B8E9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3F7E6F-556B-E048-3CDE-5BDBF9A1E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BACA07-6B7D-34E5-B4EF-A0C3CD5E0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495188-59E8-3EE2-0E20-842D47BFB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08C154-72A5-0FA5-7CE0-67A914ED6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039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7E495-FCBF-AEED-6C87-96AEEDC17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E9B00D-231E-373F-626F-589181675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2DA0BC-6C5C-2805-EEAE-483814FED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0B0308-BFE6-EF62-DAAF-BBCD698AA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6A802E-F53E-FDD9-2714-9C15DA68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557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194C7-F7C8-DF51-6DED-CE6A5A477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16F785-8D8F-D528-9EF5-5C4CD39A18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78E883-F009-BDD9-ADCD-899D7530F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30E3D4-3A5D-7A5E-3A5B-FFE0C47C5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844FCE-38AB-8DE0-DD8F-4E60A5DA3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2ABFCE-B8C5-589D-4F61-F4F9A58C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455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8D4566-CB20-1DF0-3139-4759EFFC6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701971-51BD-DFDC-CEA0-33FCA9931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E84F05-4380-0317-7FCB-2C7CE586C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CA32F7-2170-4D6E-CD60-26639E9BDA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5187F6-89DE-8BE1-16C4-5EA891EE65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08B76B7-5F1B-C825-F96E-6F3EE4A1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F7A6653-0A9A-534F-782A-3BA6F3941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CA8C86D-3A9C-933E-7FAF-0C81C4180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424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D387E-A834-E6BF-40A6-27D17969E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EF9667-9AE6-C470-F639-555815A5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11C549-DAAF-6843-C16A-8FB07119E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EAD84E-FE26-D620-1FFB-5A443F79A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429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C2723AF-60D8-554B-B528-7AD307F61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BE00AC1-51A5-FDD1-7323-5C1C517AC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D00EE9-0A42-B43F-7E2B-824AD1B4A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15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F2B41-2FA6-5499-4FBA-F49649DA4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7D1630-0AC5-992F-E880-27C31B6AB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9A42AF-14BA-A834-4466-853EA667D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7A34DA-45E6-359B-4B32-24AA5EFF7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401E33-9852-1BF5-A1F0-4A2CF04FD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5075A9-F474-D201-6668-48D1CC6E0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028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341547-4851-7D79-8FF1-D211C91A6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67ED7F9-CE5D-5F28-E589-02425BA5BB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28D5A6-63D0-C7E3-A8EC-CB5E920B3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9FF468-D613-B660-116C-2B0C7542F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31549B-3AA5-2D37-C354-40F6AF6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8309E8-578C-74BF-73E0-0E8B326E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107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470499-47CE-5AAA-1C5B-92AA5D0E6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502D24-BA1E-691D-5783-7AA3FB574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74D787-0902-27F8-7BCA-CA2C635CED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56FC1F-640F-4C44-A82D-09A7B36FCBB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A916CA-87EE-B35E-4272-93502D215C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CB3C56-67DE-CE41-EDE9-3D74BBA8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2F0F3E-3769-4819-B2FD-F9394F5D1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86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транспортное средство, Наземный транспорт, транспор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0329BC4-036B-DA81-8A3C-4FC7C4235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738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лестница, снимок экрана, строитель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9434813-8C56-EB45-1DF8-07BB91A96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83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общественный транспорт, снимок экрана, транспортное сред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2826667-729A-5023-188E-15CEC02A6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85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одежда, снимок экран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2289772-9AEA-5274-FDD0-43F1D56CE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35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одежда, женщина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EF36ACD-4F4E-8DAB-9A6B-2E42D753A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99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одежда, текст, человек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BD6FE78-4E1B-37AC-513D-41EBF9C82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521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одежда, человек, снимок экрана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9BB349E-7A3B-1E47-B34D-65BB45B95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8272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ALiNA</dc:creator>
  <cp:lastModifiedBy>ALiNA</cp:lastModifiedBy>
  <cp:revision>1</cp:revision>
  <dcterms:created xsi:type="dcterms:W3CDTF">2025-09-24T03:51:50Z</dcterms:created>
  <dcterms:modified xsi:type="dcterms:W3CDTF">2025-09-24T03:53:18Z</dcterms:modified>
</cp:coreProperties>
</file>